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2196-3C8A-4806-9BCB-2E8FF09CB399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E4D01-5177-4922-9408-F8B121794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402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2196-3C8A-4806-9BCB-2E8FF09CB399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E4D01-5177-4922-9408-F8B121794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91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2196-3C8A-4806-9BCB-2E8FF09CB399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E4D01-5177-4922-9408-F8B121794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767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2196-3C8A-4806-9BCB-2E8FF09CB399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E4D01-5177-4922-9408-F8B121794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14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2196-3C8A-4806-9BCB-2E8FF09CB399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E4D01-5177-4922-9408-F8B121794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777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2196-3C8A-4806-9BCB-2E8FF09CB399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E4D01-5177-4922-9408-F8B121794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260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2196-3C8A-4806-9BCB-2E8FF09CB399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E4D01-5177-4922-9408-F8B121794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7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2196-3C8A-4806-9BCB-2E8FF09CB399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E4D01-5177-4922-9408-F8B121794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476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2196-3C8A-4806-9BCB-2E8FF09CB399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E4D01-5177-4922-9408-F8B121794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779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2196-3C8A-4806-9BCB-2E8FF09CB399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E4D01-5177-4922-9408-F8B121794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759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2196-3C8A-4806-9BCB-2E8FF09CB399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E4D01-5177-4922-9408-F8B121794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935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42196-3C8A-4806-9BCB-2E8FF09CB399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E4D01-5177-4922-9408-F8B121794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70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4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1</cp:revision>
  <dcterms:created xsi:type="dcterms:W3CDTF">2011-11-30T19:13:17Z</dcterms:created>
  <dcterms:modified xsi:type="dcterms:W3CDTF">2011-11-30T19:14:13Z</dcterms:modified>
</cp:coreProperties>
</file>